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5" d="100"/>
          <a:sy n="35" d="100"/>
        </p:scale>
        <p:origin x="90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173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7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23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9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686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4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1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6D5FCB-0BA7-497F-AA53-A5EE870FE0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598F5A1-68F2-4A78-BC22-576A9DC687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8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media" Target="../media/media3.m4a"/><Relationship Id="rId5" Type="http://schemas.openxmlformats.org/officeDocument/2006/relationships/audio" Target="NULL" TargetMode="Externa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pe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5" name="Open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38800" y="2206232"/>
            <a:ext cx="609600" cy="609600"/>
          </a:xfrm>
          <a:prstGeom prst="rect">
            <a:avLst/>
          </a:prstGeom>
        </p:spPr>
      </p:pic>
      <p:pic>
        <p:nvPicPr>
          <p:cNvPr id="14" name="02 Salmon So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127026.492"/>
                  <p14:fade out="2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Callie’s Salmon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Life History of Salmon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7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"/>
    </mc:Choice>
    <mc:Fallback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0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02 Salmon 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807"/>
                  <p14:fade in="3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6118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lmon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8536" y="368808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Salmon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Eggs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Alevin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Smolt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Ocean life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Spawning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38" y="2204343"/>
            <a:ext cx="5365608" cy="35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6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Life!!</a:t>
            </a:r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>
            <a:off x="1111828" y="2815937"/>
            <a:ext cx="727363" cy="2026227"/>
          </a:xfrm>
          <a:prstGeom prst="curvedRightArrow">
            <a:avLst>
              <a:gd name="adj1" fmla="val 3661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1" y="2176464"/>
            <a:ext cx="1944239" cy="1278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1" y="4380201"/>
            <a:ext cx="1652154" cy="1101436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>
          <a:xfrm>
            <a:off x="3783430" y="4283358"/>
            <a:ext cx="1382821" cy="111991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18" y="4380201"/>
            <a:ext cx="1974274" cy="1313913"/>
          </a:xfrm>
          <a:prstGeom prst="rect">
            <a:avLst/>
          </a:prstGeom>
        </p:spPr>
      </p:pic>
      <p:sp>
        <p:nvSpPr>
          <p:cNvPr id="10" name="Chevron 9"/>
          <p:cNvSpPr/>
          <p:nvPr/>
        </p:nvSpPr>
        <p:spPr>
          <a:xfrm>
            <a:off x="8146473" y="4166755"/>
            <a:ext cx="723623" cy="132629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53" y="4109511"/>
            <a:ext cx="2642507" cy="1317871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>
            <a:off x="10103705" y="3131103"/>
            <a:ext cx="661277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38" y="2084831"/>
            <a:ext cx="1764341" cy="1040961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7891688" y="2331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85" y="1970726"/>
            <a:ext cx="1976649" cy="14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9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45" y="564151"/>
            <a:ext cx="8697191" cy="57211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8791" y="2732809"/>
            <a:ext cx="475488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Lay in fresh water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6-12 weeks to hatch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Lay by female</a:t>
            </a:r>
          </a:p>
        </p:txBody>
      </p:sp>
      <p:pic>
        <p:nvPicPr>
          <p:cNvPr id="6" name="Egg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1182" y="6146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7000">
        <p14:ripple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85" y="976745"/>
            <a:ext cx="8168697" cy="54457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Hatch from eggs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Eat egg sac</a:t>
            </a:r>
            <a:endParaRPr lang="en-US" dirty="0"/>
          </a:p>
        </p:txBody>
      </p:sp>
      <p:pic>
        <p:nvPicPr>
          <p:cNvPr id="6" name="Ale i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2" end="3172.32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582" y="600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7" y="536587"/>
            <a:ext cx="8509210" cy="56630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4" y="4233642"/>
            <a:ext cx="475488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Look like fish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Eat leftover from parents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Swim in schools</a:t>
            </a:r>
            <a:endParaRPr lang="en-US" dirty="0"/>
          </a:p>
        </p:txBody>
      </p:sp>
      <p:pic>
        <p:nvPicPr>
          <p:cNvPr id="6" name="F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5255" y="6245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9000">
        <p14:ripple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Change so that can go in salt water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6" y="2708492"/>
            <a:ext cx="8320317" cy="4149508"/>
          </a:xfrm>
        </p:spPr>
      </p:pic>
      <p:pic>
        <p:nvPicPr>
          <p:cNvPr id="6" name="Smi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155" y="6309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1000">
        <p14:ripple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49117"/>
            <a:ext cx="7543800" cy="44508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Enter adulthood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Live in ocean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 lots of growing</a:t>
            </a:r>
          </a:p>
          <a:p>
            <a:endParaRPr lang="en-US" dirty="0"/>
          </a:p>
        </p:txBody>
      </p:sp>
      <p:pic>
        <p:nvPicPr>
          <p:cNvPr id="6" name="Ocean Li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73" y="6116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1000">
        <p14:ripple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09 0.41667 L 0.38009 0.41667 C 0.38035 0.40903 0.38074 0.4014 0.381 0.39376 C 0.38126 0.38265 0.38139 0.37153 0.38178 0.36042 C 0.38204 0.35487 0.38243 0.34931 0.38269 0.34376 C 0.38295 0.33218 0.38308 0.32061 0.38347 0.30903 C 0.38412 0.29376 0.38569 0.27871 0.38608 0.26366 C 0.38686 0.23728 0.3866 0.21112 0.38699 0.18473 C 0.3866 0.13427 0.3866 0.0838 0.38608 0.03334 C 0.38595 0.02316 0.38582 0.01297 0.38516 0.00302 C 0.3849 -0.00254 0.38399 -0.00809 0.38347 -0.01365 C 0.38256 -0.02522 0.38191 -0.03703 0.381 -0.0486 C 0.38048 -0.0537 0.3797 -0.05856 0.37931 -0.06365 C 0.37852 -0.07129 0.37826 -0.07893 0.37761 -0.08634 C 0.37722 -0.09004 0.37631 -0.09351 0.37579 -0.09698 C 0.37501 -0.103 0.3741 -0.10902 0.37332 -0.11527 C 0.37292 -0.12384 0.3724 -0.13634 0.37162 -0.14559 C 0.37136 -0.14745 0.37097 -0.14953 0.37071 -0.15161 C 0.37045 -0.15462 0.37019 -0.15763 0.36993 -0.16064 C 0.36798 -0.20115 0.37045 -0.16041 0.36733 -0.19097 C 0.36537 -0.21041 0.36615 -0.2118 0.36394 -0.23032 C 0.36303 -0.23842 0.36212 -0.24143 0.36056 -0.2486 C 0.35704 -0.28541 0.36225 -0.23587 0.35795 -0.26365 C 0.35743 -0.26712 0.35743 -0.27083 0.35704 -0.2743 C 0.35691 -0.27638 0.35639 -0.27823 0.35626 -0.28032 C 0.35574 -0.28518 0.35522 -0.29513 0.35457 -0.29999 C 0.35378 -0.30555 0.35274 -0.3111 0.35196 -0.31666 C 0.35092 -0.32476 0.3504 -0.33286 0.34949 -0.34097 C 0.34897 -0.34444 0.34819 -0.34791 0.34766 -0.35161 C 0.34623 -0.36411 0.34441 -0.37661 0.3435 -0.38934 C 0.34324 -0.39351 0.34285 -0.39745 0.34259 -0.40161 C 0.34233 -0.40717 0.3422 -0.41272 0.34181 -0.41828 C 0.34115 -0.42522 0.34011 -0.4324 0.3392 -0.43934 C 0.33751 -0.47059 0.3392 -0.44166 0.33751 -0.46365 C 0.33686 -0.47129 0.33855 -0.48055 0.33582 -0.48634 C 0.33386 -0.49073 0.32957 -0.48749 0.32644 -0.48796 C 0.30912 -0.49814 0.32371 -0.49004 0.27696 -0.48796 C 0.27071 -0.48749 0.26446 -0.4868 0.25821 -0.48634 C 0.25509 -0.48587 0.25196 -0.48564 0.24884 -0.48495 C 0.24792 -0.48472 0.24714 -0.48379 0.24636 -0.48333 C 0.24493 -0.48263 0.2435 -0.4824 0.24207 -0.48194 C 0.23946 -0.4787 0.23907 -0.478 0.23608 -0.47569 C 0.23529 -0.47522 0.23438 -0.47499 0.23347 -0.4743 C 0.2323 -0.47337 0.23126 -0.47222 0.23009 -0.47129 C 0.22592 -0.46805 0.22644 -0.46851 0.2224 -0.46666 L 0.14063 -0.46967 C 0.13777 -0.4699 0.1349 -0.47059 0.13204 -0.47129 L 0.09884 -0.4787 L 0.09285 -0.48032 C 0.09037 -0.48078 0.08777 -0.48101 0.08516 -0.48194 C 0.06785 -0.48703 0.07709 -0.48495 0.06056 -0.49235 C 0.05196 -0.49629 0.0435 -0.49976 0.0349 -0.503 C 0.02643 -0.50624 0.01785 -0.50879 0.00937 -0.51203 C 0.00587 -0.51342 0.0026 -0.51527 -0.0009 -0.51666 C -0.00938 -0.5199 -0.01797 -0.52222 -0.02643 -0.52569 C -0.04753 -0.53448 -0.06849 -0.54421 -0.08945 -0.553 C -0.10365 -0.55902 -0.10195 -0.55833 -0.1125 -0.56064 L -0.14753 -0.55902 C -0.15065 -0.55879 -0.15365 -0.55763 -0.1569 -0.55763 C -0.17643 -0.55671 -0.1961 -0.55647 -0.21563 -0.55601 L -0.2293 -0.55462 L -0.25313 -0.553 L -0.27357 -0.55161 C -0.27448 -0.55046 -0.27526 -0.5493 -0.27617 -0.5486 C -0.27722 -0.54768 -0.27839 -0.54722 -0.27956 -0.54698 C -0.2849 -0.54606 -0.29037 -0.54583 -0.2957 -0.54536 L -0.33672 -0.54235 C -0.34011 -0.54212 -0.34349 -0.54143 -0.34688 -0.54097 L -0.38776 -0.53634 C -0.39753 -0.53379 -0.40703 -0.53032 -0.4168 -0.5287 C -0.46029 -0.52198 -0.48281 -0.52245 -0.525 -0.52129 C -0.56719 -0.51828 -0.58659 -0.51712 -0.63229 -0.51203 C -0.63828 -0.51157 -0.65612 -0.50809 -0.65013 -0.50902 L -0.64167 -0.51064 C -0.63998 -0.51157 -0.63828 -0.51296 -0.63659 -0.51365 C -0.63542 -0.51411 -0.63425 -0.51458 -0.63307 -0.51527 C -0.63164 -0.51597 -0.63034 -0.51735 -0.62891 -0.51828 C -0.62748 -0.51897 -0.62604 -0.51921 -0.62461 -0.51967 C -0.62227 -0.52059 -0.62018 -0.52268 -0.61784 -0.52268 C -0.59193 -0.52453 -0.56615 -0.52476 -0.54037 -0.52569 C -0.5336 -0.52777 -0.52643 -0.528 -0.51992 -0.53194 C -0.51602 -0.53425 -0.51823 -0.53309 -0.51315 -0.53495 C -0.46224 -0.52268 -0.41159 -0.50809 -0.36055 -0.4986 C -0.25169 -0.47777 -0.25873 -0.478 -0.12956 -0.46064 C -0.11706 -0.45902 -0.10456 -0.45856 -0.09206 -0.45763 L -0.11511 -0.46828 C -0.11797 -0.46967 -0.12084 -0.47083 -0.12357 -0.47268 C -0.12709 -0.47499 -0.13034 -0.47823 -0.13386 -0.48032 C -0.13633 -0.48171 -0.13906 -0.48194 -0.14154 -0.48333 C -0.16016 -0.49467 -0.16406 -0.49953 -0.17904 -0.50763 C -0.18581 -0.51134 -0.19245 -0.51597 -0.19948 -0.51828 C -0.25182 -0.53425 -0.27709 -0.53217 -0.33412 -0.53634 C -0.36107 -0.54328 -0.34167 -0.53911 -0.39128 -0.54097 L -0.43216 -0.54235 C -0.42331 -0.54791 -0.41485 -0.55624 -0.40573 -0.55902 C -0.3082 -0.58981 -0.28451 -0.58425 -0.18151 -0.59073 C -0.11706 -0.58888 -0.0974 -0.59097 -0.02383 -0.57245 C 0.02891 -0.55948 0.08126 -0.5405 0.13373 -0.5243 C 0.1573 -0.50925 0.16707 -0.50416 0.19519 -0.47268 C 0.19714 -0.47059 0.19571 -0.46458 0.19597 -0.46064 C 0.156 -0.4287 0.11798 -0.38726 0.07579 -0.36527 C 0.02397 -0.33796 -0.22839 -0.28078 -0.26589 -0.27268 C -0.35195 -0.25439 -0.43789 -0.23587 -0.52422 -0.22268 C -0.67201 -0.20046 -0.70117 -0.19976 -0.80182 -0.19559 C -0.71328 -0.2618 -0.64844 -0.31296 -0.54636 -0.36527 L -0.1586 -0.56342 C -0.15365 -0.56597 -0.14857 -0.56712 -0.14401 -0.57106 L -0.0836 -0.62106 C -0.09258 -0.73333 -0.08268 -0.63564 -0.2582 -0.6361 L -0.5293 -0.63309 L -0.67656 -0.6361 C -0.77904 -0.63981 -0.75039 -0.61087 -0.78399 -0.64675 C -0.6862 -0.70092 -0.5668 -0.76921 -0.47643 -0.78472 L -0.37839 -0.80138 C -0.34544 -0.79513 -0.25117 -0.81342 -0.27956 -0.78309 C -0.33672 -0.72222 -0.40925 -0.7287 -0.47383 -0.69976 C -0.63373 -0.62823 -0.63425 -0.61874 -0.82826 -0.50462 C -0.78763 -0.3324 -0.77448 -0.13009 -0.70638 0.01204 C -0.68555 0.05556 -0.46055 0.18334 -0.40065 0.20903 C -0.21641 0.28774 -0.0319 0.36505 0.15339 0.43473 C 0.27983 0.48218 0.53438 0.56042 0.53438 0.56042 C 0.53243 0.51806 0.54975 0.45278 0.52839 0.43334 C 0.48438 0.39306 0.42957 0.42269 0.38009 0.41968 L 0.05196 0.40441 C -0.27175 0.36251 -0.15417 0.38172 -0.71068 0.25302 C -0.75026 0.24376 -0.78906 0.22778 -0.82826 0.21505 C -0.7931 0.20811 -0.75794 0.19954 -0.72266 0.19376 C -0.57839 0.17107 -0.55378 0.17894 -0.40065 0.15001 C -0.29167 0.12941 -0.18281 0.10649 -0.07422 0.08033 C -0.03893 0.07177 -0.00403 0.0595 0.0306 0.04538 C 0.04858 0.0382 0.09806 0.03681 0.08347 0.01667 C 0.06733 -0.00578 0.04324 0.02917 0.02305 0.03473 C 0.01276 0.03774 0.0026 0.04028 -0.00768 0.04237 C -0.17162 0.07385 -0.12044 0.07015 -0.20456 0.07408 L -0.56927 0.07269 C -0.59284 0.072 -0.52214 0.06876 -0.49857 0.06505 C -0.48438 0.06274 -0.47018 0.05834 -0.45599 0.05441 L 0.15847 -0.11666 C 0.2836 -0.14953 0.53438 -0.20601 0.53438 -0.20601 C 0.49063 -0.26365 0.52188 -0.23842 0.45001 -0.23333 C 0.0448 -0.20509 0.03152 -0.20925 -0.40742 -0.19559 L -0.67656 -0.16967 C -0.70274 -0.16712 -0.62422 -0.17222 -0.59818 -0.17569 L -0.24636 -0.23032 C -0.19623 -0.23749 -0.04413 -0.25254 0.0043 -0.25462 L 0.29141 -0.26226 C 0.3724 -0.2449 0.4616 -0.27615 0.53438 -0.21064 C 0.55938 -0.18819 0.51707 -0.10323 0.49181 -0.08194 C 0.4198 -0.02106 0.33829 -0.00462 0.2599 0.02107 C 0.05587 0.08843 -0.21524 0.09052 -0.40742 0.10603 C -0.51445 0.10556 -0.62227 0.12755 -0.72865 0.10441 C -0.73776 0.10255 -0.49193 0.06991 -0.44831 0.06667 C -0.16823 0.04515 -0.13268 0.05001 0.1892 0.04399 L 0.48152 0.04538 C 0.48542 0.04561 0.47436 0.05116 0.47045 0.0514 L 0.09975 0.08172 C 0.06993 0.08403 0.03998 0.08334 0.01015 0.08473 L -0.06563 0.08936 C -0.06706 0.10649 -0.07943 0.13751 -0.06991 0.14075 C 0.06863 0.19028 0.35027 0.23774 0.35027 0.23774 C 0.4116 0.27269 0.49506 0.25163 0.53438 0.34237 C 0.56095 0.40371 0.53308 0.54839 0.49011 0.56042 C 0.25522 0.62616 0.01445 0.55649 -0.22331 0.55441 C -0.7961 0.48311 -0.75873 0.50093 -0.10912 0.51806 C 0.0043 0.53218 0.34454 0.55163 0.231 0.56042 C 0.16446 0.56575 -1.11875 0.55533 -0.44323 0.56042 C -0.13672 0.55394 0.17813 0.66691 0.47644 0.54075 C 0.62292 0.47894 0.1823 0.42524 0.0366 0.35741 C -0.4711 0.12153 -0.33164 0.20487 -0.7405 -0.03934 C -0.74362 -0.04143 -0.74623 -0.04559 -0.74909 -0.0486 C -0.37891 -0.15833 -0.77682 -0.05833 -0.07162 -0.0743 C -0.05404 -0.07476 -0.10365 -0.10254 -0.1211 -0.10601 C -0.26472 -0.13541 -0.40925 -0.14837 -0.553 -0.17268 C -0.5819 -0.17754 -0.61042 -0.18726 -0.63906 -0.19397 C -0.65873 -0.19837 -0.67826 -0.20208 -0.69792 -0.20601 C -0.47057 -0.22314 -0.55117 -0.22083 -0.13125 -0.18032 C 0.00013 -0.16759 0.13126 -0.14467 0.26251 -0.12731 L 0.37332 -0.11365 C 0.42306 -0.09791 0.47306 -0.08495 0.5224 -0.06666 C 0.52592 -0.0655 0.51576 -0.06272 0.51225 -0.06226 C 0.47787 -0.05578 0.44337 -0.05347 0.40912 -0.04559 C 0.29363 -0.01897 0.17826 0.01066 0.06303 0.04075 C 0.03022 0.04954 -0.00248 0.05903 -0.03503 0.07107 C -0.34271 0.18635 -0.27031 0.15024 -0.41081 0.22269 C -0.40235 0.24075 -0.39844 0.27501 -0.38529 0.27709 C -0.12943 0.32177 0.09337 0.30093 0.34519 0.28936 C 0.40821 0.26297 0.47514 0.25741 0.53438 0.21042 C 0.54584 0.2014 0.54141 0.14978 0.52931 0.14399 C 0.49194 0.1257 0.45196 0.14862 0.41329 0.1514 L 0.08686 0.17732 C 0.03777 0.18149 -0.01133 0.18936 -0.06055 0.19237 L -0.39544 0.20741 L -0.82826 0.19075 C -0.83164 0.19075 -0.82292 0.18357 -0.81979 0.18172 C -0.73815 0.13542 -0.65742 0.08334 -0.57435 0.047 C -0.36419 -0.04513 -0.15169 -0.11967 0.05964 -0.203 L 0.39376 -0.33495 C 0.42696 -0.34791 0.52618 -0.38958 0.4935 -0.37268 C 0.4767 -0.36411 0.46016 -0.35393 0.44324 -0.34698 C 0.39259 -0.32661 0.34207 -0.30416 0.29063 -0.29097 C 0.10613 -0.24305 -0.07917 -0.20509 -0.26419 -0.16365 C -0.31589 -0.15208 -0.36784 -0.14467 -0.4194 -0.13194 C -0.55573 -0.09814 -0.69115 -0.04976 -0.82826 -0.0243 C -0.86472 -0.01759 -0.63568 -0.10763 -0.63568 -0.10763 L 0.10561 -0.303 C 0.16746 -0.31828 0.4047 -0.32754 0.42787 -0.3287 C 0.46329 -0.3243 0.50157 -0.33981 0.53438 -0.31527 C 0.54701 -0.30578 0.51277 -0.28425 0.50027 -0.2743 C 0.44519 -0.23055 0.39089 -0.18078 0.33243 -0.15462 C 0.26316 -0.12337 -0.02017 -0.01712 -0.16198 -0.00601 C -0.29597 0.00417 -0.43008 0.00811 -0.56406 0.01505 C -0.40248 -0.07198 -0.42018 -0.06434 -0.13724 -0.18032 C -0.025 -0.22638 0.08816 -0.26597 0.20118 -0.30601 C 0.34545 -0.3574 0.32306 -0.35022 0.42957 -0.37129 C 0.38699 -0.33981 0.34506 -0.30532 0.3017 -0.27731 C 0.28152 -0.26434 0.26069 -0.25439 0.23946 -0.2486 C -0.1793 -0.13032 -0.07162 -0.15184 -0.39375 -0.12268 L -0.65274 -0.15161 C -0.65586 -0.15184 -0.66524 -0.15323 -0.66211 -0.15462 C -0.63763 -0.16481 -0.61289 -0.17337 -0.58802 -0.17893 C -0.48828 -0.20069 -0.38815 -0.21897 -0.28815 -0.23634 C -0.24011 -0.24467 -0.19206 -0.24907 -0.14401 -0.25601 L 0.0043 -0.27893 C -0.04401 -0.25879 -0.05351 -0.25138 -0.1125 -0.24999 L -0.54037 -0.25161 C -0.6099 -0.26272 -0.67995 -0.26643 -0.74909 -0.28495 C -0.77643 -0.29212 -0.83373 -0.28055 -0.82826 -0.3287 C -0.82057 -0.39629 -0.76901 -0.42777 -0.73112 -0.44235 C -0.64779 -0.47476 -0.56068 -0.45763 -0.47565 -0.46527 C -0.45235 -0.46388 0.0741 -0.45393 0.1892 -0.39235 C 0.20483 -0.38402 0.16498 -0.35254 0.15079 -0.33796 C 0.11785 -0.30347 0.08412 -0.27059 0.04858 -0.24559 C -0.0099 -0.20416 -0.06979 -0.16874 -0.13047 -0.13934 C -0.1336 -0.13796 -0.13685 -0.13703 -0.13985 -0.13495 C -0.17123 -0.1118 -0.20235 -0.08749 -0.2336 -0.06365 C -0.24089 -0.04397 -0.23815 -0.05416 -0.20378 -0.05763 C -0.15313 -0.06272 -0.10261 -0.07175 -0.05194 -0.07731 C -0.00664 -0.0824 0.03894 -0.08587 0.08438 -0.08934 C 0.46837 -0.11944 0.27917 -0.09583 0.53438 -0.13194 C 0.38334 -0.07407 0.55404 -0.13634 0.22579 -0.05601 C 0.18386 -0.04583 0.14233 -0.03078 0.10053 -0.01828 C 0.0741 0.00255 0.0474 0.022 0.02123 0.04399 C 0.02018 0.04491 0.01837 0.04954 0.01953 0.05001 C 0.02227 0.0507 0.02475 0.047 0.02722 0.04538 C -0.05117 0.00765 -0.02266 0.01876 -0.11341 -0.01226 C -0.12787 -0.01712 -0.14219 -0.0236 -0.1569 -0.02592 C -0.18542 -0.03009 -0.21419 -0.02985 -0.24297 -0.03194 C -0.25599 -0.02985 -0.26901 -0.02592 -0.28216 -0.02592 C -0.2862 -0.02592 -0.27422 -0.03009 -0.27018 -0.03194 C -0.24649 -0.04305 -0.27878 -0.02684 -0.26341 -0.03495 L -0.25143 -0.04097 C -0.24128 -0.0405 -0.23099 -0.0412 -0.2207 -0.03934 C -0.1763 -0.03217 -0.21367 -0.03356 -0.17982 -0.02592 C -0.15443 -0.0199 -0.12904 -0.01921 -0.10404 -0.00925 C -0.10143 -0.00809 -0.09896 -0.00578 -0.09636 -0.00462 C -0.08932 -0.00138 -0.08216 0.0014 -0.075 0.00441 C -0.07188 0.00579 -0.06888 0.00811 -0.06563 0.00903 C -0.05286 0.01297 -0.0401 0.01621 -0.02735 0.01968 C -0.02357 0.01922 -0.01992 0.01922 -0.01628 0.01806 C -0.01498 0.01783 -0.01393 0.01598 -0.01276 0.01505 C -0.01198 0.01436 -0.01107 0.01413 -0.01029 0.01366 C -0.00834 0.01019 -0.00755 0.00811 -0.00507 0.00603 C -3.125E-6 0.0014 -0.00168 0.00579 -3.125E-6 5.92593E-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spawning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Go back where born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Done growing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Lay eggs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Protect eggs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</a:t>
            </a:r>
            <a:r>
              <a:rPr lang="en-US" dirty="0" smtClean="0"/>
              <a:t>ie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17" y="1530591"/>
            <a:ext cx="6525491" cy="4901369"/>
          </a:xfrm>
        </p:spPr>
      </p:pic>
      <p:pic>
        <p:nvPicPr>
          <p:cNvPr id="6" name="Op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Spawn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2454" y="6127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000">
        <p14:ripple/>
      </p:transition>
    </mc:Choice>
    <mc:Fallback xmlns="">
      <p:transition spd="slow" advClick="0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122 0.28958 L -0.62122 0.28958 C -0.61732 0.28796 -0.61328 0.28657 -0.60937 0.28495 C -0.59427 0.27847 -0.60521 0.28287 -0.59492 0.27731 C -0.5918 0.27569 -0.58867 0.27431 -0.58555 0.27269 C -0.57096 0.26528 -0.57279 0.2662 -0.56328 0.26065 L -0.56081 0.25926 C -0.55989 0.25856 -0.55911 0.25833 -0.5582 0.25764 L -0.54974 0.25162 C -0.54766 0.25023 -0.54583 0.24815 -0.54375 0.24699 C -0.52838 0.23889 -0.54036 0.24583 -0.51901 0.23032 C -0.5168 0.2287 -0.51445 0.22731 -0.51224 0.22593 L -0.49857 0.21667 C -0.49713 0.21574 -0.4957 0.21481 -0.49427 0.21366 C -0.48919 0.20972 -0.48424 0.20532 -0.47904 0.20162 C -0.47617 0.19977 -0.47318 0.19907 -0.47044 0.19699 C -0.46328 0.19144 -0.45651 0.18403 -0.44909 0.17894 C -0.43815 0.17106 -0.45143 0.18079 -0.42956 0.16227 C -0.42031 0.1544 -0.44049 0.17662 -0.41927 0.15301 C -0.41276 0.14583 -0.40599 0.13866 -0.39974 0.13032 C -0.39739 0.12731 -0.39531 0.12407 -0.39297 0.1213 C -0.39114 0.11921 -0.38945 0.11736 -0.38776 0.11528 C -0.37409 0.0963 -0.38151 0.10602 -0.37161 0.08935 C -0.36914 0.08519 -0.36641 0.08171 -0.36393 0.07731 C -0.36315 0.07616 -0.36302 0.07407 -0.36224 0.07269 C -0.3612 0.07106 -0.35976 0.07014 -0.35885 0.06829 C -0.35612 0.06296 -0.35299 0.0581 -0.35117 0.05162 C -0.35065 0.04954 -0.35026 0.04722 -0.34948 0.0456 C -0.34792 0.04259 -0.3457 0.04097 -0.3444 0.03796 C -0.33867 0.02569 -0.33346 0.01273 -0.32812 -4.44444E-6 C -0.32669 -0.00347 -0.32565 -0.00741 -0.32383 -0.01065 C -0.32187 -0.01412 -0.31979 -0.01736 -0.31797 -0.02106 C -0.30729 -0.04236 -0.32669 -0.00694 -0.31367 -0.03032 C -0.31341 -0.03171 -0.31328 -0.03333 -0.31276 -0.03472 C -0.31185 -0.03796 -0.31003 -0.04051 -0.30937 -0.04398 C -0.30794 -0.05162 -0.30898 -0.04699 -0.30599 -0.05741 C -0.30547 -0.06157 -0.30508 -0.06574 -0.3043 -0.06968 C -0.30364 -0.07292 -0.30234 -0.07546 -0.30169 -0.0787 C -0.30117 -0.08171 -0.3013 -0.08495 -0.30091 -0.08773 C -0.30052 -0.09051 -0.29961 -0.09282 -0.29922 -0.09537 C -0.29818 -0.10069 -0.29805 -0.10486 -0.29753 -0.11065 C -0.29687 -0.11528 -0.29661 -0.1169 -0.2957 -0.12106 C -0.29518 -0.12731 -0.29505 -0.13056 -0.29401 -0.13634 C -0.29401 -0.13634 -0.29193 -0.14769 -0.29154 -0.15 L -0.28984 -0.15903 C -0.28945 -0.16065 -0.28932 -0.16204 -0.28893 -0.16366 C -0.28841 -0.1662 -0.28776 -0.16852 -0.28724 -0.17106 C -0.28333 -0.19213 -0.28997 -0.16157 -0.28463 -0.18333 C -0.28437 -0.18472 -0.28424 -0.18634 -0.28385 -0.18773 C -0.28333 -0.18935 -0.28255 -0.19074 -0.28216 -0.19236 C -0.28177 -0.19375 -0.28164 -0.1956 -0.28125 -0.19699 C -0.27812 -0.20787 -0.28008 -0.19306 -0.27617 -0.21366 C -0.27565 -0.21667 -0.27552 -0.21991 -0.27448 -0.22269 C -0.26953 -0.23565 -0.27539 -0.21921 -0.27187 -0.23171 C -0.27148 -0.23333 -0.2707 -0.23472 -0.27018 -0.23634 C -0.26992 -0.23727 -0.26966 -0.23843 -0.2694 -0.23935 L -0.26849 -0.24074 C -0.24375 -0.21551 -0.22031 -0.18634 -0.1944 -0.16505 C -0.16966 -0.14491 -0.14427 -0.12685 -0.12018 -0.1044 C -0.09466 -0.08079 -0.11107 -0.09398 -0.08789 -0.0787 L -0.05625 -0.05741 C -0.04831 -0.04329 -0.04987 -0.04468 -0.03581 -0.03171 C -0.03346 -0.02963 -0.0306 -0.0294 -0.02812 -0.02731 C -0.01953 -0.01968 -0.01068 -0.0125 -0.0026 -0.00301 L -4.16667E-7 -4.44444E-6 " pathEditMode="relative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875E-6 1.11111E-6 C -1.875E-6 0.0331 0.02696 0.05995 0.06003 0.05995 C 0.09896 0.05995 0.11302 0.03009 0.11901 0.01204 L 0.125 -0.01204 C 0.13099 -0.03009 0.14597 -0.05995 0.18998 -0.05995 C 0.21797 -0.05995 0.25 -0.0331 0.25 1.11111E-6 C 0.25 0.0331 0.21797 0.05995 0.18998 0.05995 C 0.14597 0.05995 0.13099 0.03009 0.125 0.01204 L 0.11901 -0.01204 C 0.11302 -0.03009 0.09896 -0.05995 0.06003 -0.05995 C 0.02696 -0.05995 -1.875E-6 -0.0331 -1.875E-6 1.11111E-6 Z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4.81481E-6 C 2.08333E-6 0.0331 0.02695 0.05995 0.06002 0.05995 C 0.09896 0.05995 0.11302 0.03009 0.11901 0.01203 L 0.125 -0.01204 C 0.13099 -0.0301 0.14596 -0.05996 0.18997 -0.05996 C 0.21797 -0.05996 0.25 -0.03311 0.25 4.81481E-6 C 0.25 0.0331 0.21797 0.05995 0.18997 0.05995 C 0.14596 0.05995 0.13099 0.03009 0.125 0.01203 L 0.11901 -0.01204 C 0.11302 -0.0301 0.09896 -0.05996 0.06002 -0.05996 C 0.02695 -0.05996 2.08333E-6 -0.03311 2.08333E-6 4.81481E-6 Z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-2.59259E-6 C -8.33333E-7 0.0331 0.02695 0.05996 0.06003 0.05996 C 0.09896 0.05996 0.11302 0.0301 0.11901 0.01204 L 0.125 -0.01203 C 0.13099 -0.03009 0.14596 -0.05995 0.18997 -0.05995 C 0.21797 -0.05995 0.25 -0.0331 0.25 -2.59259E-6 C 0.25 0.0331 0.21797 0.05996 0.18997 0.05996 C 0.14596 0.05996 0.13099 0.0301 0.125 0.01204 L 0.11901 -0.01203 C 0.11302 -0.03009 0.09896 -0.05995 0.06003 -0.05995 C 0.02695 -0.05995 -8.33333E-7 -0.0331 -8.33333E-7 -2.59259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54167E-6 0 C -3.54167E-6 0.0331 0.02696 0.05995 0.06003 0.05995 C 0.09896 0.05995 0.11302 0.03009 0.11901 0.01204 L 0.125 -0.01204 C 0.13099 -0.03009 0.14597 -0.05995 0.18998 -0.05995 C 0.21797 -0.05995 0.25 -0.0331 0.25 0 C 0.25 0.0331 0.21797 0.05995 0.18998 0.05995 C 0.14597 0.05995 0.13099 0.03009 0.125 0.01204 L 0.11901 -0.01204 C 0.11302 -0.03009 0.09896 -0.05995 0.06003 -0.05995 C 0.02696 -0.05995 -3.54167E-6 -0.0331 -3.54167E-6 0 Z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9167E-6 2.59259E-6 C -2.29167E-6 0.0331 0.02696 0.05995 0.06003 0.05995 C 0.09896 0.05995 0.11302 0.03009 0.11901 0.01203 L 0.125 -0.01204 C 0.13099 -0.0301 0.14597 -0.05996 0.18998 -0.05996 C 0.21797 -0.05996 0.25 -0.0331 0.25 2.59259E-6 C 0.25 0.0331 0.21797 0.05995 0.18998 0.05995 C 0.14597 0.05995 0.13099 0.03009 0.125 0.01203 L 0.11901 -0.01204 C 0.11302 -0.0301 0.09896 -0.05996 0.06003 -0.05996 C 0.02696 -0.05996 -2.29167E-6 -0.0331 -2.29167E-6 2.59259E-6 Z " pathEditMode="relative" rAng="0" ptsTypes="AAAAAAAAA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695</TotalTime>
  <Words>81</Words>
  <Application>Microsoft Office PowerPoint</Application>
  <PresentationFormat>Widescreen</PresentationFormat>
  <Paragraphs>34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 Cen MT</vt:lpstr>
      <vt:lpstr>Tw Cen MT Condensed</vt:lpstr>
      <vt:lpstr>Wingdings</vt:lpstr>
      <vt:lpstr>Wingdings 3</vt:lpstr>
      <vt:lpstr>Integral</vt:lpstr>
      <vt:lpstr>Callie’s Salmon Report</vt:lpstr>
      <vt:lpstr>Salmon</vt:lpstr>
      <vt:lpstr>Life!!</vt:lpstr>
      <vt:lpstr>Eggs</vt:lpstr>
      <vt:lpstr>alevin</vt:lpstr>
      <vt:lpstr>fry</vt:lpstr>
      <vt:lpstr>smolt</vt:lpstr>
      <vt:lpstr>Ocean life</vt:lpstr>
      <vt:lpstr>spawning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Callie’s Salmon Report</dc:title>
  <dc:creator>Microsoft account</dc:creator>
  <cp:lastModifiedBy>Microsoft account</cp:lastModifiedBy>
  <cp:revision>23</cp:revision>
  <dcterms:created xsi:type="dcterms:W3CDTF">2014-10-26T23:35:35Z</dcterms:created>
  <dcterms:modified xsi:type="dcterms:W3CDTF">2014-10-27T22:02:59Z</dcterms:modified>
</cp:coreProperties>
</file>